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5" r:id="rId4"/>
    <p:sldId id="265" r:id="rId5"/>
    <p:sldId id="268" r:id="rId6"/>
    <p:sldId id="279" r:id="rId7"/>
    <p:sldId id="280" r:id="rId8"/>
    <p:sldId id="273" r:id="rId9"/>
    <p:sldId id="267" r:id="rId10"/>
    <p:sldId id="269" r:id="rId11"/>
    <p:sldId id="270" r:id="rId12"/>
    <p:sldId id="277" r:id="rId13"/>
    <p:sldId id="278" r:id="rId14"/>
    <p:sldId id="272" r:id="rId15"/>
    <p:sldId id="274" r:id="rId16"/>
    <p:sldId id="276" r:id="rId17"/>
    <p:sldId id="259" r:id="rId18"/>
    <p:sldId id="281" r:id="rId19"/>
    <p:sldId id="282" r:id="rId20"/>
    <p:sldId id="285" r:id="rId21"/>
    <p:sldId id="286" r:id="rId22"/>
    <p:sldId id="297" r:id="rId23"/>
    <p:sldId id="287" r:id="rId24"/>
    <p:sldId id="289" r:id="rId25"/>
    <p:sldId id="290" r:id="rId26"/>
    <p:sldId id="291" r:id="rId27"/>
    <p:sldId id="284" r:id="rId28"/>
    <p:sldId id="292" r:id="rId29"/>
    <p:sldId id="294" r:id="rId30"/>
    <p:sldId id="296" r:id="rId31"/>
    <p:sldId id="260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8" r:id="rId46"/>
    <p:sldId id="319" r:id="rId47"/>
    <p:sldId id="317" r:id="rId48"/>
    <p:sldId id="316" r:id="rId49"/>
    <p:sldId id="2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B0BD68-DDFF-411C-A8C2-48346145014F}">
          <p14:sldIdLst>
            <p14:sldId id="256"/>
          </p14:sldIdLst>
        </p14:section>
        <p14:section name="Button Layout" id="{9D6479E9-E9CA-4A00-91BF-893793A5E468}">
          <p14:sldIdLst>
            <p14:sldId id="257"/>
          </p14:sldIdLst>
        </p14:section>
        <p14:section name="Save and Load Data" id="{4CA1FBBB-6DA6-41E0-8613-FBF74AD404A9}">
          <p14:sldIdLst>
            <p14:sldId id="275"/>
            <p14:sldId id="265"/>
            <p14:sldId id="268"/>
            <p14:sldId id="279"/>
            <p14:sldId id="280"/>
            <p14:sldId id="273"/>
            <p14:sldId id="267"/>
            <p14:sldId id="269"/>
            <p14:sldId id="270"/>
            <p14:sldId id="277"/>
            <p14:sldId id="278"/>
            <p14:sldId id="272"/>
            <p14:sldId id="274"/>
            <p14:sldId id="276"/>
          </p14:sldIdLst>
        </p14:section>
        <p14:section name="UI Layout and Features" id="{BFB9CACD-073A-4C7B-B9A7-2B838A810603}">
          <p14:sldIdLst>
            <p14:sldId id="259"/>
            <p14:sldId id="281"/>
            <p14:sldId id="282"/>
            <p14:sldId id="285"/>
            <p14:sldId id="286"/>
            <p14:sldId id="297"/>
            <p14:sldId id="287"/>
            <p14:sldId id="289"/>
            <p14:sldId id="290"/>
            <p14:sldId id="291"/>
            <p14:sldId id="284"/>
            <p14:sldId id="292"/>
            <p14:sldId id="294"/>
            <p14:sldId id="296"/>
          </p14:sldIdLst>
        </p14:section>
        <p14:section name="Error Messages" id="{7B302028-233E-4456-9191-CD9EE8DFA43C}">
          <p14:sldIdLst>
            <p14:sldId id="260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8"/>
            <p14:sldId id="319"/>
            <p14:sldId id="317"/>
            <p14:sldId id="316"/>
          </p14:sldIdLst>
        </p14:section>
        <p14:section name="Questions" id="{1661EE33-20A9-4037-85F2-DAF83732C560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4944" autoAdjust="0"/>
  </p:normalViewPr>
  <p:slideViewPr>
    <p:cSldViewPr snapToGrid="0">
      <p:cViewPr>
        <p:scale>
          <a:sx n="75" d="100"/>
          <a:sy n="75" d="100"/>
        </p:scale>
        <p:origin x="187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99A4D-6291-4CF4-AEEB-EE75C98D23A2}" type="datetimeFigureOut">
              <a:rPr lang="en-AU" smtClean="0"/>
              <a:t>23/11/2021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B211F-8297-4216-A4D2-651A6B4AFD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92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Textbox allows user to enter registration plates</a:t>
            </a:r>
          </a:p>
          <a:p>
            <a:pPr marL="228600" indent="-228600">
              <a:buAutoNum type="arabicPeriod"/>
            </a:pPr>
            <a:r>
              <a:rPr lang="en-AU" dirty="0"/>
              <a:t>Enter button </a:t>
            </a:r>
            <a:r>
              <a:rPr lang="en-US" dirty="0"/>
              <a:t>will add the text contained in the textbox to the list.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Delete button </a:t>
            </a:r>
            <a:r>
              <a:rPr lang="en-US" dirty="0"/>
              <a:t>will remove a registration plate from the list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Edit button </a:t>
            </a:r>
            <a:r>
              <a:rPr lang="en-US" dirty="0"/>
              <a:t> allows users to replace the registration plate with text from the textbox.</a:t>
            </a:r>
          </a:p>
          <a:p>
            <a:pPr marL="228600" indent="-228600">
              <a:buAutoNum type="arabicPeriod"/>
            </a:pPr>
            <a:r>
              <a:rPr lang="en-AU" dirty="0"/>
              <a:t>List box </a:t>
            </a:r>
            <a:r>
              <a:rPr lang="en-US" dirty="0"/>
              <a:t>contains a list of all registered plates.</a:t>
            </a:r>
          </a:p>
          <a:p>
            <a:pPr marL="228600" indent="-228600">
              <a:buAutoNum type="arabicPeriod"/>
            </a:pPr>
            <a:r>
              <a:rPr lang="en-AU" dirty="0"/>
              <a:t>Singe display </a:t>
            </a:r>
            <a:r>
              <a:rPr lang="en-US" dirty="0"/>
              <a:t>will show the registration plate that was selected from the list.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Tag button </a:t>
            </a:r>
            <a:r>
              <a:rPr lang="en-US" dirty="0"/>
              <a:t>enables users to make a mark of a registration plate.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Binary search button </a:t>
            </a:r>
            <a:r>
              <a:rPr lang="en-US" dirty="0"/>
              <a:t>enables the user to find a certain registration plate by using the binary search algorithm.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Linear search button </a:t>
            </a:r>
            <a:r>
              <a:rPr lang="en-US" dirty="0"/>
              <a:t>enables the user to find a certain registration plate by using the linear search algorithm.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Save button </a:t>
            </a:r>
            <a:r>
              <a:rPr lang="en-US" dirty="0"/>
              <a:t>enables the user to save a list of registration plates to a text file.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Open button </a:t>
            </a:r>
            <a:r>
              <a:rPr lang="en-US" dirty="0"/>
              <a:t>allows the user to open a text file containing a list of registration plates.</a:t>
            </a:r>
            <a:endParaRPr lang="en-AU" dirty="0"/>
          </a:p>
          <a:p>
            <a:pPr marL="228600" indent="-228600">
              <a:buAutoNum type="arabicPeriod"/>
            </a:pPr>
            <a:r>
              <a:rPr lang="en-AU" dirty="0"/>
              <a:t>Reset button </a:t>
            </a:r>
            <a:r>
              <a:rPr lang="en-US" dirty="0"/>
              <a:t>deletes all registration plates from the list.</a:t>
            </a:r>
            <a:endParaRPr lang="en-AU" dirty="0"/>
          </a:p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182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open window will appear.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920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program enables the user to open </a:t>
            </a:r>
            <a:r>
              <a:rPr lang="en-US" dirty="0" err="1"/>
              <a:t>serialised</a:t>
            </a:r>
            <a:r>
              <a:rPr lang="en-US" dirty="0"/>
              <a:t> text files.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037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application will then deserialize the text file, which restores the text file to its original format and display the list in the list box.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41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Additionally, when the program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53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program will automatically open and load the file demo_##.txt.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9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list box will display the contents of the text file.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511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program includes a tooltip that displays the following messages when a cursor hovers over the buttons or the text boxes.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373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program features a status strip that displays various notifications/messages based on the user's actions. When a valid registration plate is entered [next]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22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status strip indicates "add success.“ at the bottom of the program.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74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When a registration plate is edited, </a:t>
            </a:r>
            <a:r>
              <a:rPr lang="en-US" dirty="0"/>
              <a:t>the status strip indicates “Edit Success”.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50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save button is pressed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75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 registration plate is tagged, the program appends a prefix Z </a:t>
            </a:r>
            <a:r>
              <a:rPr lang="en-AU" dirty="0"/>
              <a:t>and </a:t>
            </a:r>
            <a:r>
              <a:rPr lang="en-US" dirty="0"/>
              <a:t>the status strip will indicate “Tag Success”.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884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Additionally, when the user selects a tagged registration plate and clicks the tag button, the application will </a:t>
            </a:r>
            <a:r>
              <a:rPr lang="en-US" dirty="0" err="1"/>
              <a:t>untag</a:t>
            </a:r>
            <a:r>
              <a:rPr lang="en-US" dirty="0"/>
              <a:t> the selected registration plate, indicating "Registration plate untagged" in the status strip.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7771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 registration plate is found using either the binary or linear search buttons, the status strip displays "Search Success."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112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Additionally, when the list is saved, </a:t>
            </a:r>
            <a:r>
              <a:rPr lang="en-US" dirty="0"/>
              <a:t>the status strip indicates “Save Success”.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564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when a text file is opened, </a:t>
            </a:r>
            <a:r>
              <a:rPr lang="en-US" dirty="0"/>
              <a:t>the status strip indicates “Load Success”.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117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when a list is reset, the contents of the list are erased, the display box and textbox are emptied, and the status strip will indicate "Reset Success."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573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Lastly, When a registration plate is deleted, </a:t>
            </a:r>
            <a:r>
              <a:rPr lang="en-US" dirty="0"/>
              <a:t>the status strip indicates “Remove Success”. Additionally, there are two ways to remove a registration plate off the list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15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One way of removing a registration plate is to double click the registration plate from the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7426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Alternatively, users can delete a registration plate by entering it in the text field and clicking the delete button.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354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the program includes a select feature that displays a selected registration plate to the text box on the right.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89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save as window appears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1606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When the reset button is pressed, a confirmation dialogue box will appear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998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when user click the cancel button, the status strip will display "Reset Cancelled."</a:t>
            </a:r>
            <a:endParaRPr lang="en-AU" sz="1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812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is only one way to add a registration plate to the list, and that is to enter a valid registration plate. </a:t>
            </a:r>
            <a:endParaRPr lang="en-AU" sz="1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1544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Therefore, when the user enters an empty string, a window stating "add fail" will appear and the status strip will indicate "Text box is empty."</a:t>
            </a:r>
            <a:endParaRPr lang="en-AU" sz="1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1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Additionally,</a:t>
            </a:r>
            <a:r>
              <a:rPr lang="en-US" sz="1800" dirty="0"/>
              <a:t> when the user enters an invalid registration plate, a window stating "add fail" will appear and the status strip will indicate “Registration Plate is not valid."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717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Moreover,</a:t>
            </a:r>
            <a:r>
              <a:rPr lang="en-US" sz="1800" dirty="0"/>
              <a:t> when the user enters a registration plate that is already in the list, a window stating "add fail" will appear and the status strip will indicate “Registration Plate already exist."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5721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more, when user clicks delete and the text box is empty, a window stating “Remove fail" will appear and the status strip will indicate "Text box is empty."</a:t>
            </a:r>
            <a:endParaRPr lang="en-AU" sz="1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278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When the user deletes a registration plate that is not on the list, a window stating “Remove fail" will appear and the status strip will indicate "</a:t>
            </a:r>
            <a:r>
              <a:rPr lang="en-US" sz="1800" b="0" i="0" u="none" strike="noStrike" baseline="0" dirty="0">
                <a:latin typeface="Microsoft Sans Serif" panose="020B0604020202020204" pitchFamily="34" charset="0"/>
              </a:rPr>
              <a:t>Registration Plate does not exist</a:t>
            </a:r>
            <a:r>
              <a:rPr lang="en-US" dirty="0"/>
              <a:t>"</a:t>
            </a:r>
            <a:endParaRPr lang="en-AU" sz="1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439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Moreover, when the user clicks edit when the text box is empty, </a:t>
            </a:r>
            <a:r>
              <a:rPr lang="en-US" sz="1200" dirty="0"/>
              <a:t>a window stating “Edit Fail" will appear and the status </a:t>
            </a:r>
            <a:r>
              <a:rPr lang="en-US" dirty="0"/>
              <a:t>strip </a:t>
            </a:r>
            <a:r>
              <a:rPr lang="en-US" sz="1200" dirty="0"/>
              <a:t>will indicate “</a:t>
            </a:r>
            <a:r>
              <a:rPr lang="en-US" sz="1800" b="0" i="0" u="none" strike="noStrike" baseline="0" dirty="0">
                <a:latin typeface="Microsoft Sans Serif" panose="020B0604020202020204" pitchFamily="34" charset="0"/>
              </a:rPr>
              <a:t>Text box is empty</a:t>
            </a:r>
            <a:r>
              <a:rPr lang="en-US" sz="1200" dirty="0"/>
              <a:t>“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6927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when the user clicks edit without selecting a registration plate, a dialogue box with a message "Edit Fail" will appear and the status strip will indicate “No Registration plate is selected"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09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enables the user to save the list in text file format, with the filename "demo underscore a number.txt.“.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829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Additionally, when the user clicks edit while the text box contains an invalid registration plate, a dialogue box with a message "Edit Fail" will appear and the status strip will indicate “Registration Plate is not valid"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282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Lastly, when an existing registration plate is entered into the text box and the user clicks the edit button, a dialogue box with a message "Edit Fail" will appear and the status strip will indicate “Registration Plate already exist"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104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 user performs a binary or linear search for an empty string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327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dialogue box with a message “Search Fail" will appear and the status strip will indicate “Text box is empty"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56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Additionally, if the user conducts a binary or linear search for a registration plate that is not in the list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386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dialogue box with a message “Search Fail" will appear and the status strip will indicate “Registration Plate does not exist"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132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 user clicks the save or open button and then cancels the action</a:t>
            </a:r>
            <a:endParaRPr lang="en-AU" sz="2800" b="0" i="0" u="none" strike="noStrike" baseline="0" dirty="0">
              <a:latin typeface="Microsoft Sans Serif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588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status strip will indicate “Save Cancelled “ or “Load Cancelled”.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13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program saves the text, it </a:t>
            </a:r>
            <a:r>
              <a:rPr lang="en-US" dirty="0" err="1"/>
              <a:t>serialises</a:t>
            </a:r>
            <a:r>
              <a:rPr lang="en-US" dirty="0"/>
              <a:t> the strings, converting it to a stream of bytes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51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looks like this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42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when the program is closed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45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program creates a text file with the default name "demo underscore number.txt".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7820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 users click the open button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B211F-8297-4216-A4D2-651A6B4AFDB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42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675C-4A67-4A49-B817-694CA461D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08857-8E1D-4DA6-96D3-5E80AF471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2A4FE-1528-4EB7-B126-B4FB90DC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5F85-BB09-4EC2-94E5-B9BBD150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99D5-C9DE-4765-BA1F-F396B8FE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13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2B2C-D402-498D-8639-72923187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92FF1-03B3-4B07-8787-3F2754886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EE0B3-D792-4D59-9305-32D2C768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F673-FD76-45C6-BCEC-B1A8A733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DBF9F-DF09-4855-A7F1-4A498C03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304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E22FB-4435-4014-A385-D7B1A5055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06CA7-3C62-4D73-974A-D181A51F2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A1CC7-1485-48CA-A050-B5854B03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FCC6-16F3-4BDD-9B54-32821401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5FB67-1BF3-41A8-BA08-63BC2870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12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265E-8B84-466A-8133-93B3330C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EB29A-1844-4817-A808-2DAD7F8E2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08E3-2122-4C99-BEF8-87EB4B1E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6692A-FA9D-4631-86CB-AB65331E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5FB42-E5E1-4916-9072-817C5B8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941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8A04-B1D8-4260-ADD2-84B8FB3A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EDBE7-A48A-4DBA-82A4-7EEDA5A56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1A44-262C-469E-9B61-ED21BF6F9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2C288-865B-4481-9D29-97F35694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9C20-4826-4C90-832F-F8EEDF0F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06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4C7F-72C9-4B3F-9E1A-A7A86D3C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C5961-4A23-4462-A877-BC3D6E5FB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06D02-736B-43F8-804D-47455A30D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0E065-0BF4-4CB4-ADF1-15AC17FA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2CDC4-C8F6-44EE-A307-7C99BDF2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4BE3-DC6A-4F11-A706-5E2715F9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00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9A6C-F1CC-4E9C-80C8-13A22D24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2263-C6BD-4BDA-94E2-6ACF1F33D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86306-FC1B-4E82-B2FC-EA54627BB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16124-9695-456C-8B4A-F2CE0E161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D9080-DF5F-4008-928A-59FD9C4D4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8FE18-3EC5-4BF2-AD02-DABABC53B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EFAD5-2D09-4D1B-A4C8-768E4672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12638-D98F-449A-8D9F-13EEDC9A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56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63D7-9AC1-4B3F-9B00-2171AEE6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2003F-1FFA-4168-934D-1634F408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1FA79-E411-48FA-AB60-31D450E1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C012D-B5CA-4872-8A0B-C6EFADF5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067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5C375-0536-4216-B73D-AF3A71DAA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986BC-B4A7-4A51-B76B-750FEF8C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393E6-0B7E-4C8D-8BB7-6DFF8F84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14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A82F-DD46-4DF8-8C9A-E724830F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8A05A-9748-40A2-8977-E89BA4A50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63B16-6008-4A19-A205-0115FE69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C59F9-9B25-4ECE-AA74-06462AF0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D7E6F-FA0A-42E6-9C36-B787B653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8DA7-4C5F-4728-B3F0-37CB1C32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81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ED25-CDF4-4A4D-9434-9E183D46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71AEA-5D1F-4F23-97DB-AEB6A16AE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0EF6F-BD12-4BF7-B1F3-2F70D50BC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F156-5D10-48E9-BAFD-4201789A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60B73-B437-4A87-8612-6ACFDE56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F98A8-BC89-4CEA-92B6-F7852B5D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60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B7123-8256-4545-9219-7C532BF4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CD300-E9B4-4FC6-A583-6FC6B19C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2FC4D-7393-4C80-AC30-722910BFE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F77B6-538F-48DE-86B2-3CA036B7D223}" type="datetimeFigureOut">
              <a:rPr lang="en-AU" smtClean="0"/>
              <a:t>22/11/2021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C1E7-5502-4FEF-9456-0BF1DCFFA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09A3E-CA6C-4175-A883-3B23F607E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D21D7-BDB3-4009-BB0F-9B835D31E0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27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A29C7-9C79-4159-87C2-767CCA261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00" y="972098"/>
            <a:ext cx="3438000" cy="34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56DA5-B3F5-46D1-88AE-B2D11A78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9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2800" dirty="0">
                <a:solidFill>
                  <a:schemeClr val="bg2">
                    <a:lumMod val="25000"/>
                  </a:schemeClr>
                </a:solidFill>
                <a:latin typeface="Cooper Std Black" panose="0208090304030B020404" pitchFamily="18" charset="0"/>
              </a:rPr>
              <a:t>Acme Systems Pty</a:t>
            </a:r>
          </a:p>
        </p:txBody>
      </p:sp>
    </p:spTree>
    <p:extLst>
      <p:ext uri="{BB962C8B-B14F-4D97-AF65-F5344CB8AC3E}">
        <p14:creationId xmlns:p14="http://schemas.microsoft.com/office/powerpoint/2010/main" val="295080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618B5-49EE-48BA-9BCD-359C5287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3902" y="601722"/>
            <a:ext cx="3863945" cy="5654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772AF-B2B8-4936-BA63-2FCC2233DDDD}"/>
              </a:ext>
            </a:extLst>
          </p:cNvPr>
          <p:cNvSpPr txBox="1"/>
          <p:nvPr/>
        </p:nvSpPr>
        <p:spPr>
          <a:xfrm>
            <a:off x="8747767" y="3588692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</a:rPr>
              <a:t>*Click*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38CCE-F936-4F18-A3D5-CE33669B8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50833">
            <a:off x="7056838" y="3555799"/>
            <a:ext cx="1456521" cy="1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1" y="108680"/>
            <a:ext cx="10397904" cy="584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08" y="1944156"/>
            <a:ext cx="2343149" cy="3428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1D740-BAB3-4B83-B6D4-28C7C7F1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072">
            <a:off x="2629305" y="3218663"/>
            <a:ext cx="1456521" cy="1456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E0BDD-1847-4E30-BC67-519B678C5321}"/>
              </a:ext>
            </a:extLst>
          </p:cNvPr>
          <p:cNvSpPr txBox="1"/>
          <p:nvPr/>
        </p:nvSpPr>
        <p:spPr>
          <a:xfrm>
            <a:off x="2828928" y="2620029"/>
            <a:ext cx="1057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Open</a:t>
            </a:r>
          </a:p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260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1" y="108680"/>
            <a:ext cx="10397904" cy="584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08" y="1944156"/>
            <a:ext cx="2343149" cy="3428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1D740-BAB3-4B83-B6D4-28C7C7F1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072">
            <a:off x="2629305" y="3218663"/>
            <a:ext cx="1456521" cy="1456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E0BDD-1847-4E30-BC67-519B678C5321}"/>
              </a:ext>
            </a:extLst>
          </p:cNvPr>
          <p:cNvSpPr txBox="1"/>
          <p:nvPr/>
        </p:nvSpPr>
        <p:spPr>
          <a:xfrm>
            <a:off x="2828928" y="2620029"/>
            <a:ext cx="1057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Open</a:t>
            </a:r>
          </a:p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9BB4D-1D25-4D0C-88EE-CE7F35CE1E91}"/>
              </a:ext>
            </a:extLst>
          </p:cNvPr>
          <p:cNvSpPr txBox="1"/>
          <p:nvPr/>
        </p:nvSpPr>
        <p:spPr>
          <a:xfrm>
            <a:off x="6464960" y="3558412"/>
            <a:ext cx="170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Open text files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9CDF2-C4AA-4E13-81C2-479DE3810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9105">
            <a:off x="6093685" y="2845542"/>
            <a:ext cx="742549" cy="74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A09D3-D118-4266-BDB0-675F73411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4609">
            <a:off x="7050052" y="2813776"/>
            <a:ext cx="695029" cy="6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7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1" y="108680"/>
            <a:ext cx="10397904" cy="584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08" y="1944156"/>
            <a:ext cx="2343148" cy="3428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1D740-BAB3-4B83-B6D4-28C7C7F1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072">
            <a:off x="2629305" y="3218663"/>
            <a:ext cx="1456521" cy="1456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E0BDD-1847-4E30-BC67-519B678C5321}"/>
              </a:ext>
            </a:extLst>
          </p:cNvPr>
          <p:cNvSpPr txBox="1"/>
          <p:nvPr/>
        </p:nvSpPr>
        <p:spPr>
          <a:xfrm>
            <a:off x="2828928" y="2620029"/>
            <a:ext cx="1057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Open</a:t>
            </a:r>
          </a:p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9BB4D-1D25-4D0C-88EE-CE7F35CE1E91}"/>
              </a:ext>
            </a:extLst>
          </p:cNvPr>
          <p:cNvSpPr txBox="1"/>
          <p:nvPr/>
        </p:nvSpPr>
        <p:spPr>
          <a:xfrm>
            <a:off x="6464960" y="3558412"/>
            <a:ext cx="170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Open text files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9CDF2-C4AA-4E13-81C2-479DE3810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29105">
            <a:off x="6093685" y="2845542"/>
            <a:ext cx="742549" cy="74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A09D3-D118-4266-BDB0-675F73411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4609">
            <a:off x="7050052" y="2813776"/>
            <a:ext cx="695029" cy="695029"/>
          </a:xfrm>
          <a:prstGeom prst="rect">
            <a:avLst/>
          </a:prstGeom>
        </p:spPr>
      </p:pic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2F663667-B3ED-43BC-AC56-7C162AA912DB}"/>
              </a:ext>
            </a:extLst>
          </p:cNvPr>
          <p:cNvSpPr/>
          <p:nvPr/>
        </p:nvSpPr>
        <p:spPr>
          <a:xfrm rot="20796893" flipH="1">
            <a:off x="1108387" y="926291"/>
            <a:ext cx="5034326" cy="312790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25308"/>
              <a:gd name="adj5" fmla="val 125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93BFA-E095-4E9D-9D9C-7E43CBB73091}"/>
              </a:ext>
            </a:extLst>
          </p:cNvPr>
          <p:cNvSpPr txBox="1"/>
          <p:nvPr/>
        </p:nvSpPr>
        <p:spPr>
          <a:xfrm>
            <a:off x="2858401" y="61253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*DISPLAY*</a:t>
            </a:r>
          </a:p>
        </p:txBody>
      </p:sp>
    </p:spTree>
    <p:extLst>
      <p:ext uri="{BB962C8B-B14F-4D97-AF65-F5344CB8AC3E}">
        <p14:creationId xmlns:p14="http://schemas.microsoft.com/office/powerpoint/2010/main" val="310903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8062" y="622261"/>
            <a:ext cx="3835875" cy="56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2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1" y="108680"/>
            <a:ext cx="10397904" cy="584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442" y="761823"/>
            <a:ext cx="3104063" cy="4542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87A67-07B4-4ED0-B885-CD5949A13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263">
            <a:off x="3721847" y="2726970"/>
            <a:ext cx="1917639" cy="1917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A0A91F-C152-4757-AF39-E7AB3EA32227}"/>
              </a:ext>
            </a:extLst>
          </p:cNvPr>
          <p:cNvSpPr txBox="1"/>
          <p:nvPr/>
        </p:nvSpPr>
        <p:spPr>
          <a:xfrm>
            <a:off x="5088766" y="3685789"/>
            <a:ext cx="31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*Load demo_##.txt by default*</a:t>
            </a:r>
          </a:p>
        </p:txBody>
      </p:sp>
    </p:spTree>
    <p:extLst>
      <p:ext uri="{BB962C8B-B14F-4D97-AF65-F5344CB8AC3E}">
        <p14:creationId xmlns:p14="http://schemas.microsoft.com/office/powerpoint/2010/main" val="83401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1" y="108680"/>
            <a:ext cx="10397904" cy="584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442" y="761823"/>
            <a:ext cx="3104063" cy="4542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87A67-07B4-4ED0-B885-CD5949A13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263">
            <a:off x="3721847" y="2726970"/>
            <a:ext cx="1917639" cy="1917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A0A91F-C152-4757-AF39-E7AB3EA32227}"/>
              </a:ext>
            </a:extLst>
          </p:cNvPr>
          <p:cNvSpPr txBox="1"/>
          <p:nvPr/>
        </p:nvSpPr>
        <p:spPr>
          <a:xfrm>
            <a:off x="5088766" y="3685789"/>
            <a:ext cx="31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*Load demo_##.txt by default*</a:t>
            </a: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A2F0FF6C-B30F-43E5-A51A-22F80839F320}"/>
              </a:ext>
            </a:extLst>
          </p:cNvPr>
          <p:cNvSpPr/>
          <p:nvPr/>
        </p:nvSpPr>
        <p:spPr>
          <a:xfrm flipH="1">
            <a:off x="1806070" y="728962"/>
            <a:ext cx="4455673" cy="2676525"/>
          </a:xfrm>
          <a:prstGeom prst="circular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60AD9-AD9D-4379-9DDD-606063BB9212}"/>
              </a:ext>
            </a:extLst>
          </p:cNvPr>
          <p:cNvSpPr txBox="1"/>
          <p:nvPr/>
        </p:nvSpPr>
        <p:spPr>
          <a:xfrm>
            <a:off x="3640966" y="43584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*DISPLAY*</a:t>
            </a:r>
          </a:p>
        </p:txBody>
      </p:sp>
    </p:spTree>
    <p:extLst>
      <p:ext uri="{BB962C8B-B14F-4D97-AF65-F5344CB8AC3E}">
        <p14:creationId xmlns:p14="http://schemas.microsoft.com/office/powerpoint/2010/main" val="333980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318" y="2216485"/>
            <a:ext cx="1963651" cy="2873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C9B742-EFC1-474E-99D5-EB4D64D6F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2" y="1417500"/>
            <a:ext cx="5331586" cy="406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47038-F7E2-4019-9DEC-1D0194DD50BF}"/>
              </a:ext>
            </a:extLst>
          </p:cNvPr>
          <p:cNvSpPr txBox="1"/>
          <p:nvPr/>
        </p:nvSpPr>
        <p:spPr>
          <a:xfrm>
            <a:off x="6381750" y="1155880"/>
            <a:ext cx="539115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1. Enter Registration Plate(one number, three letters, three numbers(Standard WA registration plate format))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2. Add Registration Plate to list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3. Remove Selected Registration Plate from the List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4. Change the selected Registration Plate on the list.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5. List of Registration Plates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6. Display Registration Plate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7. Flag a Registration Plate for future inspection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8. Search a particular Registration Plate in binary search method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9. Search a particular Registration Plate in linear search method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10. Save file to text format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11. Open a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12. Remove all registration plate in the list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7B372E3-E48A-4CCD-ABD9-805E0B68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01600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solidFill>
                  <a:schemeClr val="bg1"/>
                </a:solidFill>
                <a:latin typeface="Corbel" panose="020B0503020204020204" pitchFamily="34" charset="0"/>
              </a:rPr>
              <a:t>UI LAYOUT AND FEATURES</a:t>
            </a:r>
          </a:p>
        </p:txBody>
      </p:sp>
    </p:spTree>
    <p:extLst>
      <p:ext uri="{BB962C8B-B14F-4D97-AF65-F5344CB8AC3E}">
        <p14:creationId xmlns:p14="http://schemas.microsoft.com/office/powerpoint/2010/main" val="414187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701" y="659781"/>
            <a:ext cx="3784598" cy="5538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1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701" y="659781"/>
            <a:ext cx="3784598" cy="553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1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6A233AB-A407-43C1-A199-10FCCE80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090" y="2080795"/>
            <a:ext cx="2238060" cy="32752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A9157-E596-4A62-AEC9-7D32EAC4A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490" y="1176484"/>
            <a:ext cx="10271020" cy="498128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1BA13B-BB63-4915-806C-6CA2F8FA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524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solidFill>
                  <a:schemeClr val="bg1"/>
                </a:solidFill>
                <a:latin typeface="Corbel" panose="020B0503020204020204" pitchFamily="34" charset="0"/>
              </a:rPr>
              <a:t>BUTTON LAYOUT</a:t>
            </a:r>
          </a:p>
        </p:txBody>
      </p:sp>
    </p:spTree>
    <p:extLst>
      <p:ext uri="{BB962C8B-B14F-4D97-AF65-F5344CB8AC3E}">
        <p14:creationId xmlns:p14="http://schemas.microsoft.com/office/powerpoint/2010/main" val="408330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265CE4-4EDB-432E-A7D2-27780CF31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3" y="659783"/>
            <a:ext cx="3784596" cy="5538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87305-75C0-466B-8D1E-DF6ABF734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500" y="659783"/>
            <a:ext cx="3784596" cy="5538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0846C-019B-4AA4-B69E-76376CF49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686128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D8882-F5AF-4007-BCE9-9F3BCCF85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3" y="659783"/>
            <a:ext cx="3784596" cy="553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0EA0B-7FA4-4DBA-B042-AA9B882E9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500" y="659783"/>
            <a:ext cx="3784596" cy="5538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1F6F0-E27E-49FD-AF37-CCF119253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686128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3" y="659783"/>
            <a:ext cx="3784597" cy="5538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E9F8E-9D5C-403C-9B29-527320BC6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500" y="659783"/>
            <a:ext cx="3784597" cy="553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B37EF-F93D-400A-B6F1-97952AAE7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686128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4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1"/>
            <a:ext cx="3784597" cy="553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7" cy="55384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808068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701" y="659781"/>
            <a:ext cx="3784597" cy="553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2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701" y="659781"/>
            <a:ext cx="3784597" cy="553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2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54270-B519-413F-A52A-2B61D2BC8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3" y="659783"/>
            <a:ext cx="3784596" cy="553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DA134-3701-45B8-A223-ABC639AB6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500" y="659783"/>
            <a:ext cx="3784596" cy="5538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F5EDF-BB6F-481F-81AD-88C96067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686128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701" y="659781"/>
            <a:ext cx="3784597" cy="55384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9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1" y="659782"/>
            <a:ext cx="3784597" cy="5538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12C1D-8A0D-4F40-A51F-C1375D194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401" y="659782"/>
            <a:ext cx="3784596" cy="553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ADA56-B70B-4028-8CA3-D574AC849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500895" y="3153610"/>
            <a:ext cx="928779" cy="928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4053B-7AAB-44AA-A38B-6D6E37AAD3E5}"/>
              </a:ext>
            </a:extLst>
          </p:cNvPr>
          <p:cNvSpPr txBox="1"/>
          <p:nvPr/>
        </p:nvSpPr>
        <p:spPr>
          <a:xfrm>
            <a:off x="-4896" y="3259722"/>
            <a:ext cx="2105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>
                    <a:lumMod val="95000"/>
                  </a:schemeClr>
                </a:solidFill>
              </a:rPr>
              <a:t>*Double Click*</a:t>
            </a:r>
          </a:p>
        </p:txBody>
      </p:sp>
    </p:spTree>
    <p:extLst>
      <p:ext uri="{BB962C8B-B14F-4D97-AF65-F5344CB8AC3E}">
        <p14:creationId xmlns:p14="http://schemas.microsoft.com/office/powerpoint/2010/main" val="90290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1" y="659782"/>
            <a:ext cx="3784596" cy="5538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12C1D-8A0D-4F40-A51F-C1375D194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401" y="659782"/>
            <a:ext cx="3784596" cy="553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ADA56-B70B-4028-8CA3-D574AC849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500895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7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800" y="923331"/>
            <a:ext cx="3505199" cy="5129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1918F6-949A-4737-A0C8-5426B1380F73}"/>
              </a:ext>
            </a:extLst>
          </p:cNvPr>
          <p:cNvSpPr txBox="1"/>
          <p:nvPr/>
        </p:nvSpPr>
        <p:spPr>
          <a:xfrm>
            <a:off x="8823966" y="3198167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</a:rPr>
              <a:t>*Click*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C6FA4-C4EB-4E25-8A80-14F1BA9E5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50833">
            <a:off x="7133037" y="3165274"/>
            <a:ext cx="1456521" cy="1456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34F96-2F55-44F1-B90F-B0F978B6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2239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solidFill>
                  <a:schemeClr val="bg1"/>
                </a:solidFill>
                <a:latin typeface="Corbel" panose="020B0503020204020204" pitchFamily="34" charset="0"/>
              </a:rPr>
              <a:t>SAVE AND LOAD DATA</a:t>
            </a:r>
          </a:p>
        </p:txBody>
      </p:sp>
    </p:spTree>
    <p:extLst>
      <p:ext uri="{BB962C8B-B14F-4D97-AF65-F5344CB8AC3E}">
        <p14:creationId xmlns:p14="http://schemas.microsoft.com/office/powerpoint/2010/main" val="2565632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1" y="659782"/>
            <a:ext cx="3784596" cy="5538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12C1D-8A0D-4F40-A51F-C1375D194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401" y="659782"/>
            <a:ext cx="3784595" cy="553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ADA56-B70B-4028-8CA3-D574AC849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500895" y="3153610"/>
            <a:ext cx="928779" cy="9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1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8ACE9-8D94-4A51-B81B-94D41626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  <a:latin typeface="Corbel" panose="020B0503020204020204" pitchFamily="34" charset="0"/>
              </a:rPr>
              <a:t>ERROR MESSAGES AND </a:t>
            </a:r>
            <a:br>
              <a:rPr lang="en-AU" sz="28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AU" sz="2800" b="1" dirty="0">
                <a:solidFill>
                  <a:schemeClr val="bg1"/>
                </a:solidFill>
                <a:latin typeface="Corbel" panose="020B0503020204020204" pitchFamily="34" charset="0"/>
              </a:rPr>
              <a:t>CONFIRMATION NOTIFICATIONS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54D85-D14A-4C1E-B3F0-C0C28D9EB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19"/>
            <a:ext cx="3371849" cy="4934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82849-0BA9-4AB3-9BEE-69578B374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21" cy="4946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71657-9CBE-4697-846F-3D5265625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2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54D85-D14A-4C1E-B3F0-C0C28D9EB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19"/>
            <a:ext cx="3371849" cy="4934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82849-0BA9-4AB3-9BEE-69578B374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21" cy="4946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A71657-9CBE-4697-846F-3D5265625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8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0076" y="961793"/>
            <a:ext cx="3371848" cy="49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19"/>
            <a:ext cx="3371848" cy="4934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20" cy="494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7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8" cy="4934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20" cy="494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97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7" cy="4934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19" cy="494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F57784A6-22A9-4D81-9BDE-AB13F1CE2CE3}"/>
              </a:ext>
            </a:extLst>
          </p:cNvPr>
          <p:cNvSpPr/>
          <p:nvPr/>
        </p:nvSpPr>
        <p:spPr>
          <a:xfrm>
            <a:off x="1437231" y="1844674"/>
            <a:ext cx="143919" cy="1044575"/>
          </a:xfrm>
          <a:prstGeom prst="lef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14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8" cy="4934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20" cy="494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8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7" cy="4934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19"/>
            <a:ext cx="3380419" cy="4946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27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7" cy="4934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20"/>
            <a:ext cx="3380419" cy="4946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2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00" y="108680"/>
            <a:ext cx="10397906" cy="5848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08" y="1944155"/>
            <a:ext cx="2343149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1D740-BAB3-4B83-B6D4-28C7C7F1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072">
            <a:off x="2629307" y="3002842"/>
            <a:ext cx="1456521" cy="1456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E0BDD-1847-4E30-BC67-519B678C5321}"/>
              </a:ext>
            </a:extLst>
          </p:cNvPr>
          <p:cNvSpPr txBox="1"/>
          <p:nvPr/>
        </p:nvSpPr>
        <p:spPr>
          <a:xfrm>
            <a:off x="2828928" y="2620029"/>
            <a:ext cx="1057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Save As </a:t>
            </a:r>
          </a:p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412266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0"/>
            <a:ext cx="3371846" cy="4934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20"/>
            <a:ext cx="3380418" cy="4946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54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1"/>
            <a:ext cx="3371846" cy="4934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20"/>
            <a:ext cx="3380418" cy="4946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00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7C73-1AB4-48F5-A8D9-33A0E8CD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850" y="1275421"/>
            <a:ext cx="3371845" cy="4934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5A134-69D9-4DF7-9FBE-A50E21380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9903" y="1275420"/>
            <a:ext cx="3380417" cy="4946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7D94C-CAD6-4848-BDD4-63BBB85C4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3029">
            <a:off x="5181940" y="2973846"/>
            <a:ext cx="1253892" cy="1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72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2"/>
            <a:ext cx="3784597" cy="5538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6" cy="55384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406228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2"/>
            <a:ext cx="3784596" cy="5538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6" cy="5538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38452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2"/>
            <a:ext cx="3784596" cy="5538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5" cy="5538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787347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2"/>
            <a:ext cx="3784596" cy="5538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5" cy="5538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36460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853" y="2124075"/>
            <a:ext cx="2783996" cy="4074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003" y="2124075"/>
            <a:ext cx="2783997" cy="40741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986429" y="3868757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433F2-108E-4F66-B151-6ADB4E57D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41" y="108680"/>
            <a:ext cx="6979964" cy="3926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19AE2-0D94-4F28-A82C-DFEB99468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019" y="108679"/>
            <a:ext cx="6979964" cy="39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7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A8210B-0014-45E4-A646-EF841E4C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659782"/>
            <a:ext cx="3784596" cy="5538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0458-8B96-4311-A14F-D461A17D0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0660" y="659782"/>
            <a:ext cx="3784595" cy="5538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67436C-9193-4577-ABCF-E3BE2C93A595}"/>
              </a:ext>
            </a:extLst>
          </p:cNvPr>
          <p:cNvSpPr txBox="1"/>
          <p:nvPr/>
        </p:nvSpPr>
        <p:spPr>
          <a:xfrm>
            <a:off x="5756003" y="3136611"/>
            <a:ext cx="679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62451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4E221-7A80-4581-BDD9-B94ACFF3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06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AU" sz="5400" b="1" dirty="0">
                <a:solidFill>
                  <a:schemeClr val="bg1"/>
                </a:solidFill>
                <a:latin typeface="Corbel" panose="020B0503020204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1325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0437DE-1FD0-486D-9A12-8E42B7103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400" y="108680"/>
            <a:ext cx="10397906" cy="5848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708" y="1944155"/>
            <a:ext cx="2343149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1D740-BAB3-4B83-B6D4-28C7C7F1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072">
            <a:off x="2629307" y="3002842"/>
            <a:ext cx="1456521" cy="1456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1E0BDD-1847-4E30-BC67-519B678C5321}"/>
              </a:ext>
            </a:extLst>
          </p:cNvPr>
          <p:cNvSpPr txBox="1"/>
          <p:nvPr/>
        </p:nvSpPr>
        <p:spPr>
          <a:xfrm>
            <a:off x="2828928" y="2620029"/>
            <a:ext cx="1057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Save As </a:t>
            </a:r>
          </a:p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9BB4D-1D25-4D0C-88EE-CE7F35CE1E91}"/>
              </a:ext>
            </a:extLst>
          </p:cNvPr>
          <p:cNvSpPr txBox="1"/>
          <p:nvPr/>
        </p:nvSpPr>
        <p:spPr>
          <a:xfrm>
            <a:off x="6877046" y="3301237"/>
            <a:ext cx="159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>
                <a:solidFill>
                  <a:schemeClr val="bg1">
                    <a:lumMod val="95000"/>
                  </a:schemeClr>
                </a:solidFill>
              </a:rPr>
              <a:t>Save as a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9CDF2-C4AA-4E13-81C2-479DE3810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4104">
            <a:off x="6548745" y="2538823"/>
            <a:ext cx="867497" cy="8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2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584" y="829454"/>
            <a:ext cx="9242831" cy="51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7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bg1">
                    <a:lumMod val="8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bg1">
                  <a:lumMod val="8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99830" y="1473170"/>
            <a:ext cx="6954062" cy="391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D2A96-F8C5-4CDF-BBD2-E597266BD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01" y="771525"/>
            <a:ext cx="10627194" cy="597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AD22B-4E90-42FB-B618-D39C45360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810">
            <a:off x="2663453" y="1559390"/>
            <a:ext cx="2429731" cy="242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6800" y="923331"/>
            <a:ext cx="3505199" cy="5129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1918F6-949A-4737-A0C8-5426B1380F73}"/>
              </a:ext>
            </a:extLst>
          </p:cNvPr>
          <p:cNvSpPr txBox="1"/>
          <p:nvPr/>
        </p:nvSpPr>
        <p:spPr>
          <a:xfrm>
            <a:off x="7736568" y="2792553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</a:rPr>
              <a:t>*Click*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C6FA4-C4EB-4E25-8A80-14F1BA9E5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61562">
            <a:off x="6838534" y="1245098"/>
            <a:ext cx="1456521" cy="1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0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E9E0F-9FE3-4CFC-A2DD-77E46C88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" y="108680"/>
            <a:ext cx="450000" cy="4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89C31-9C62-4796-8244-F36280269933}"/>
              </a:ext>
            </a:extLst>
          </p:cNvPr>
          <p:cNvSpPr txBox="1"/>
          <p:nvPr/>
        </p:nvSpPr>
        <p:spPr>
          <a:xfrm>
            <a:off x="10414000" y="108680"/>
            <a:ext cx="177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oper Std Black" panose="0208090304030B0204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Acme Systems Pty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Cooper Std Black" panose="0208090304030B0204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F17AF-2552-428E-8E91-94BEAE1B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668" y="412690"/>
            <a:ext cx="10724663" cy="60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5118</TotalTime>
  <Words>1538</Words>
  <Application>Microsoft Office PowerPoint</Application>
  <PresentationFormat>Widescreen</PresentationFormat>
  <Paragraphs>199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Cooper Std Black</vt:lpstr>
      <vt:lpstr>Corbel</vt:lpstr>
      <vt:lpstr>Microsoft Sans Serif</vt:lpstr>
      <vt:lpstr>Office Theme</vt:lpstr>
      <vt:lpstr>Acme Systems Pty</vt:lpstr>
      <vt:lpstr>BUTTON LAYOUT</vt:lpstr>
      <vt:lpstr>SAVE AND LOAD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LAYOUT AND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MESSAGES AND  CONFIRMATION NOTIFICATIONS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Jervin Alejandro</dc:creator>
  <cp:lastModifiedBy>Jervin Alejandro</cp:lastModifiedBy>
  <cp:revision>131</cp:revision>
  <dcterms:created xsi:type="dcterms:W3CDTF">2021-11-16T14:00:13Z</dcterms:created>
  <dcterms:modified xsi:type="dcterms:W3CDTF">2021-11-23T16:20:59Z</dcterms:modified>
</cp:coreProperties>
</file>